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6" r:id="rId8"/>
    <p:sldId id="265" r:id="rId9"/>
    <p:sldId id="264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1" autoAdjust="0"/>
    <p:restoredTop sz="94660"/>
  </p:normalViewPr>
  <p:slideViewPr>
    <p:cSldViewPr snapToGrid="0">
      <p:cViewPr>
        <p:scale>
          <a:sx n="51" d="100"/>
          <a:sy n="51" d="100"/>
        </p:scale>
        <p:origin x="149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0B495-A65E-4280-A1A4-8DC93C1A39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1F4FEC-A6AD-4709-B878-02133F69E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AFF5A-7476-441F-B723-F262BAE1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C39ACC-D322-40BA-953B-3244720B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76C889-7535-4774-9A91-4288462B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6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91733-5953-48CE-B75B-1D4890783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7F03CF-3F8C-4EB8-BAE1-C15F337E6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8371A3-DA7D-4325-9B0A-E981211F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55AF28-0140-444A-ADA1-BA3D0FCB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8919DB-C564-415F-B1AE-EBB3D8E7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A80B7-6F4F-47E2-9C93-0D2727A1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98543F-B59B-435D-850D-8C7DF50A9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8C7F07-9FCF-4FA1-B601-D22E0027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E76CA-6E79-4323-9C3E-11B14B97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93DA0A-FC16-4C5E-A9B0-076E380A9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44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04E08-7527-4F4B-B736-FAE4CD0EB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9AA89-F955-4925-9135-CD73F2228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0DEA5F-47FA-4E0B-9D5B-862F22DB0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2CFEA3-4573-458C-9CA8-350E11FB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AF847F-FBB9-49BE-96E6-162E73D04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B595B2-8670-4B39-A0AA-8000BCD4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9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77A08-27B5-44B8-8E20-3EE02694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EA50A0-2561-4BF8-A31A-7F6F627E8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F03A4E-29CF-4498-81D8-FE7712724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C3D6CE-72A9-4B95-9BDF-702413C2B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0782A6-F123-4D0B-AFA6-B48204DB7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80E8E8-1CFB-4F29-BFA8-6A3C02EBC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1BB0C1-CC84-461F-82B1-6C65689F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EB3FB5-C0A5-48D0-A2AB-9B3DB5E1D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34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F77D6-0DD9-43CE-914B-A1368C609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6F5D00-671B-4070-ACC0-FD78F15E5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4A4C7A-ABEA-4A1E-9EA2-8E50BFFA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E33B15-5584-42E9-AE3B-1498F394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387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23AD0D-402E-47F5-BAB7-D3A87A1C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1F023F-2912-4FDB-869D-CD1D8A74E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E8FB61-1EB9-4A57-B54E-878EB4A60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4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6788C2-FDC5-49C5-9CF7-FB575683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F932A-5843-4245-85C9-FE5DAA409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A86A9D-6EF0-49E9-93F9-4C07ADDE9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1B1CD7-F0B7-405A-8955-C099DA4C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1B5CB5-D6F8-4F86-AB9A-247A5969E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475C16-B694-47CC-98E7-5C71AB65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9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13CAA-D87D-427B-8357-AA5ED54B8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860F3C-A8AE-448D-938F-E998B863B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43AD4-BE52-4820-9448-459BF0DA0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5FEBB-1882-4C6F-99B4-5DF2556DB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63D34D-42BE-4F40-9924-4E7D1FAB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7E1734-4D4B-4D13-8C63-9DC9A490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31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4BCE7-B1FC-4ECF-84E2-9C7A7DEA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03BA5C-E764-4094-B224-FB747BF4C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BD3C60-CA5C-408B-BFAC-0316889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554AA-8BC4-4668-95BE-CBAF6926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2AD7-DE95-44C6-BC28-228F688B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51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3748D5-AF6F-4918-B594-91487F158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EE657C-3100-476A-A104-287A16106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D1D2B-F6A7-4433-95C2-44EBF518B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04809F-1477-4AED-AE7E-25639EDC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D647B9-65E6-4EA9-84BA-907BA3A2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1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3AEE4-9E30-449C-87DC-08538B3EA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FF5699-C4E5-44C9-A26C-24C6D586C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5D37DD-F7C9-47F5-A8C5-0AE0A7552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BF186-9509-4ECC-A9ED-913415733AEB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59621-707A-46FB-9BB1-376C8B4A9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AE89EB-4DAC-4C75-90ED-C37C55D07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C20C1-589F-4958-B0FE-A06A49333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67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660053E-F006-4EFE-8F0E-3A1E0D391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422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96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7F7C61A-D9FC-4AD1-BBD2-9834EE498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85" y="95572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49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2DF4C1-5DE4-47E6-BF95-9088ABFF0B7A}"/>
              </a:ext>
            </a:extLst>
          </p:cNvPr>
          <p:cNvSpPr txBox="1"/>
          <p:nvPr/>
        </p:nvSpPr>
        <p:spPr>
          <a:xfrm>
            <a:off x="3569677" y="507520"/>
            <a:ext cx="7811086" cy="501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Устный счёт (Ответы):</a:t>
            </a:r>
          </a:p>
          <a:p>
            <a:pPr lvl="0">
              <a:lnSpc>
                <a:spcPct val="115000"/>
              </a:lnSpc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24, 48, 57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33, 61, 80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14,16, 42, 44, 21,23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26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51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27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80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54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5AB54B-A5E2-4694-8011-849C2C496788}"/>
              </a:ext>
            </a:extLst>
          </p:cNvPr>
          <p:cNvSpPr txBox="1"/>
          <p:nvPr/>
        </p:nvSpPr>
        <p:spPr>
          <a:xfrm>
            <a:off x="4107766" y="98474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9119E-B126-4126-BA60-8ADFE8A3F8B8}"/>
              </a:ext>
            </a:extLst>
          </p:cNvPr>
          <p:cNvSpPr txBox="1"/>
          <p:nvPr/>
        </p:nvSpPr>
        <p:spPr>
          <a:xfrm>
            <a:off x="4487594" y="98474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94E7F3-7D76-4B34-A3DE-DC5EC221D34C}"/>
              </a:ext>
            </a:extLst>
          </p:cNvPr>
          <p:cNvSpPr txBox="1"/>
          <p:nvPr/>
        </p:nvSpPr>
        <p:spPr>
          <a:xfrm>
            <a:off x="4937760" y="98473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961F46-83AF-4A38-913A-CAC9E1AB8338}"/>
              </a:ext>
            </a:extLst>
          </p:cNvPr>
          <p:cNvSpPr txBox="1"/>
          <p:nvPr/>
        </p:nvSpPr>
        <p:spPr>
          <a:xfrm>
            <a:off x="5317588" y="98473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9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22857A2-B6A8-4E53-8300-23B44A0F712D}"/>
              </a:ext>
            </a:extLst>
          </p:cNvPr>
          <p:cNvSpPr/>
          <p:nvPr/>
        </p:nvSpPr>
        <p:spPr>
          <a:xfrm>
            <a:off x="4867422" y="523977"/>
            <a:ext cx="70338" cy="7355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B3B8E-775E-4ADF-8122-EB9CDF27EE45}"/>
              </a:ext>
            </a:extLst>
          </p:cNvPr>
          <p:cNvSpPr txBox="1"/>
          <p:nvPr/>
        </p:nvSpPr>
        <p:spPr>
          <a:xfrm>
            <a:off x="1647312" y="683248"/>
            <a:ext cx="6130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Monotype Corsiva" panose="03010101010201010101" pitchFamily="66" charset="0"/>
              </a:rPr>
              <a:t>Классная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78650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5F6469A-C340-435C-8184-088C8E0A8790}"/>
              </a:ext>
            </a:extLst>
          </p:cNvPr>
          <p:cNvGrpSpPr/>
          <p:nvPr/>
        </p:nvGrpSpPr>
        <p:grpSpPr>
          <a:xfrm>
            <a:off x="2277718" y="1551971"/>
            <a:ext cx="7113931" cy="2753329"/>
            <a:chOff x="3286561" y="2213650"/>
            <a:chExt cx="5567497" cy="1247629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51DF7A09-B2F5-4224-8FC4-2CE5C76A277C}"/>
                </a:ext>
              </a:extLst>
            </p:cNvPr>
            <p:cNvGrpSpPr/>
            <p:nvPr/>
          </p:nvGrpSpPr>
          <p:grpSpPr>
            <a:xfrm>
              <a:off x="3343124" y="2266978"/>
              <a:ext cx="285799" cy="184080"/>
              <a:chOff x="3343124" y="2266978"/>
              <a:chExt cx="285799" cy="184080"/>
            </a:xfrm>
          </p:grpSpPr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554DA65B-8517-41FE-AB99-F6334EA56DAA}"/>
                  </a:ext>
                </a:extLst>
              </p:cNvPr>
              <p:cNvSpPr/>
              <p:nvPr/>
            </p:nvSpPr>
            <p:spPr>
              <a:xfrm>
                <a:off x="3425031" y="226697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Овал 64">
                <a:extLst>
                  <a:ext uri="{FF2B5EF4-FFF2-40B4-BE49-F238E27FC236}">
                    <a16:creationId xmlns:a16="http://schemas.microsoft.com/office/drawing/2014/main" id="{4D7CE020-1FB7-46B5-9641-49A61DD7C491}"/>
                  </a:ext>
                </a:extLst>
              </p:cNvPr>
              <p:cNvSpPr/>
              <p:nvPr/>
            </p:nvSpPr>
            <p:spPr>
              <a:xfrm>
                <a:off x="3528651" y="2377426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4D7B9022-FD32-408C-92F1-48B07A21B73F}"/>
                  </a:ext>
                </a:extLst>
              </p:cNvPr>
              <p:cNvSpPr/>
              <p:nvPr/>
            </p:nvSpPr>
            <p:spPr>
              <a:xfrm>
                <a:off x="3343124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3E9B4CF-43C7-4BCC-B49B-8D807A98F5F3}"/>
                </a:ext>
              </a:extLst>
            </p:cNvPr>
            <p:cNvGrpSpPr/>
            <p:nvPr/>
          </p:nvGrpSpPr>
          <p:grpSpPr>
            <a:xfrm>
              <a:off x="4494020" y="2285386"/>
              <a:ext cx="285799" cy="184080"/>
              <a:chOff x="3343124" y="2266978"/>
              <a:chExt cx="285799" cy="184080"/>
            </a:xfrm>
          </p:grpSpPr>
          <p:sp>
            <p:nvSpPr>
              <p:cNvPr id="61" name="Овал 60">
                <a:extLst>
                  <a:ext uri="{FF2B5EF4-FFF2-40B4-BE49-F238E27FC236}">
                    <a16:creationId xmlns:a16="http://schemas.microsoft.com/office/drawing/2014/main" id="{CF92CB30-803F-4F5E-BD36-934F2761E4F3}"/>
                  </a:ext>
                </a:extLst>
              </p:cNvPr>
              <p:cNvSpPr/>
              <p:nvPr/>
            </p:nvSpPr>
            <p:spPr>
              <a:xfrm>
                <a:off x="3425031" y="226697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Овал 61">
                <a:extLst>
                  <a:ext uri="{FF2B5EF4-FFF2-40B4-BE49-F238E27FC236}">
                    <a16:creationId xmlns:a16="http://schemas.microsoft.com/office/drawing/2014/main" id="{63BA95D4-B4F7-4FF6-9CE4-E81D959F9803}"/>
                  </a:ext>
                </a:extLst>
              </p:cNvPr>
              <p:cNvSpPr/>
              <p:nvPr/>
            </p:nvSpPr>
            <p:spPr>
              <a:xfrm>
                <a:off x="3528651" y="2377426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Овал 62">
                <a:extLst>
                  <a:ext uri="{FF2B5EF4-FFF2-40B4-BE49-F238E27FC236}">
                    <a16:creationId xmlns:a16="http://schemas.microsoft.com/office/drawing/2014/main" id="{BD08950A-558F-4CA7-A392-0A3732E10070}"/>
                  </a:ext>
                </a:extLst>
              </p:cNvPr>
              <p:cNvSpPr/>
              <p:nvPr/>
            </p:nvSpPr>
            <p:spPr>
              <a:xfrm>
                <a:off x="3343124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3ACF5B2D-971C-4DCC-A6B3-E651BFAA5700}"/>
                </a:ext>
              </a:extLst>
            </p:cNvPr>
            <p:cNvGrpSpPr/>
            <p:nvPr/>
          </p:nvGrpSpPr>
          <p:grpSpPr>
            <a:xfrm>
              <a:off x="7964157" y="3176242"/>
              <a:ext cx="285799" cy="184080"/>
              <a:chOff x="3343124" y="2266978"/>
              <a:chExt cx="285799" cy="184080"/>
            </a:xfrm>
          </p:grpSpPr>
          <p:sp>
            <p:nvSpPr>
              <p:cNvPr id="58" name="Овал 57">
                <a:extLst>
                  <a:ext uri="{FF2B5EF4-FFF2-40B4-BE49-F238E27FC236}">
                    <a16:creationId xmlns:a16="http://schemas.microsoft.com/office/drawing/2014/main" id="{AEE0451C-42FA-4AD6-A2D4-83AFF98C27A3}"/>
                  </a:ext>
                </a:extLst>
              </p:cNvPr>
              <p:cNvSpPr/>
              <p:nvPr/>
            </p:nvSpPr>
            <p:spPr>
              <a:xfrm>
                <a:off x="3425031" y="226697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Овал 58">
                <a:extLst>
                  <a:ext uri="{FF2B5EF4-FFF2-40B4-BE49-F238E27FC236}">
                    <a16:creationId xmlns:a16="http://schemas.microsoft.com/office/drawing/2014/main" id="{AB82A41E-7671-4907-919A-BF7FFE6A76B3}"/>
                  </a:ext>
                </a:extLst>
              </p:cNvPr>
              <p:cNvSpPr/>
              <p:nvPr/>
            </p:nvSpPr>
            <p:spPr>
              <a:xfrm>
                <a:off x="3528651" y="2377426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Овал 59">
                <a:extLst>
                  <a:ext uri="{FF2B5EF4-FFF2-40B4-BE49-F238E27FC236}">
                    <a16:creationId xmlns:a16="http://schemas.microsoft.com/office/drawing/2014/main" id="{3E849549-BB40-430A-9220-7ABD1D8DB011}"/>
                  </a:ext>
                </a:extLst>
              </p:cNvPr>
              <p:cNvSpPr/>
              <p:nvPr/>
            </p:nvSpPr>
            <p:spPr>
              <a:xfrm>
                <a:off x="3343124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A77AD19E-9A43-40EA-9FF0-53D88D87026D}"/>
                </a:ext>
              </a:extLst>
            </p:cNvPr>
            <p:cNvCxnSpPr/>
            <p:nvPr/>
          </p:nvCxnSpPr>
          <p:spPr>
            <a:xfrm>
              <a:off x="3286561" y="2530571"/>
              <a:ext cx="3763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0AFD57EF-7621-4110-9910-E90E854C98E9}"/>
                </a:ext>
              </a:extLst>
            </p:cNvPr>
            <p:cNvGrpSpPr/>
            <p:nvPr/>
          </p:nvGrpSpPr>
          <p:grpSpPr>
            <a:xfrm>
              <a:off x="3870994" y="2368900"/>
              <a:ext cx="376319" cy="161671"/>
              <a:chOff x="3870994" y="2368900"/>
              <a:chExt cx="376319" cy="161671"/>
            </a:xfrm>
          </p:grpSpPr>
          <p:sp>
            <p:nvSpPr>
              <p:cNvPr id="55" name="Овал 54">
                <a:extLst>
                  <a:ext uri="{FF2B5EF4-FFF2-40B4-BE49-F238E27FC236}">
                    <a16:creationId xmlns:a16="http://schemas.microsoft.com/office/drawing/2014/main" id="{FCFE7897-E797-4FFD-A4AA-63CED34CFC69}"/>
                  </a:ext>
                </a:extLst>
              </p:cNvPr>
              <p:cNvSpPr/>
              <p:nvPr/>
            </p:nvSpPr>
            <p:spPr>
              <a:xfrm>
                <a:off x="3893281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Овал 55">
                <a:extLst>
                  <a:ext uri="{FF2B5EF4-FFF2-40B4-BE49-F238E27FC236}">
                    <a16:creationId xmlns:a16="http://schemas.microsoft.com/office/drawing/2014/main" id="{27031AE8-7A5A-4714-B16D-738DDF3A9ABF}"/>
                  </a:ext>
                </a:extLst>
              </p:cNvPr>
              <p:cNvSpPr/>
              <p:nvPr/>
            </p:nvSpPr>
            <p:spPr>
              <a:xfrm>
                <a:off x="4129390" y="236890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7" name="Прямая соединительная линия 56">
                <a:extLst>
                  <a:ext uri="{FF2B5EF4-FFF2-40B4-BE49-F238E27FC236}">
                    <a16:creationId xmlns:a16="http://schemas.microsoft.com/office/drawing/2014/main" id="{EA51989D-014D-4265-A2F0-22116CE1BA66}"/>
                  </a:ext>
                </a:extLst>
              </p:cNvPr>
              <p:cNvCxnSpPr/>
              <p:nvPr/>
            </p:nvCxnSpPr>
            <p:spPr>
              <a:xfrm>
                <a:off x="3870994" y="2530571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189FDDE-6130-478E-86F1-1287989A9F15}"/>
                </a:ext>
              </a:extLst>
            </p:cNvPr>
            <p:cNvGrpSpPr/>
            <p:nvPr/>
          </p:nvGrpSpPr>
          <p:grpSpPr>
            <a:xfrm>
              <a:off x="5597998" y="2333406"/>
              <a:ext cx="376319" cy="161671"/>
              <a:chOff x="3870994" y="2368900"/>
              <a:chExt cx="376319" cy="161671"/>
            </a:xfrm>
          </p:grpSpPr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6F90818E-D249-4490-B6EF-F5A81C00ACD6}"/>
                  </a:ext>
                </a:extLst>
              </p:cNvPr>
              <p:cNvSpPr/>
              <p:nvPr/>
            </p:nvSpPr>
            <p:spPr>
              <a:xfrm>
                <a:off x="3893281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Овал 52">
                <a:extLst>
                  <a:ext uri="{FF2B5EF4-FFF2-40B4-BE49-F238E27FC236}">
                    <a16:creationId xmlns:a16="http://schemas.microsoft.com/office/drawing/2014/main" id="{2FF7E226-6FE6-4E8A-8D21-6B8D28401366}"/>
                  </a:ext>
                </a:extLst>
              </p:cNvPr>
              <p:cNvSpPr/>
              <p:nvPr/>
            </p:nvSpPr>
            <p:spPr>
              <a:xfrm>
                <a:off x="4129390" y="236890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4" name="Прямая соединительная линия 53">
                <a:extLst>
                  <a:ext uri="{FF2B5EF4-FFF2-40B4-BE49-F238E27FC236}">
                    <a16:creationId xmlns:a16="http://schemas.microsoft.com/office/drawing/2014/main" id="{66511ADF-A1D6-4A5F-86DF-73B4D24CCED3}"/>
                  </a:ext>
                </a:extLst>
              </p:cNvPr>
              <p:cNvCxnSpPr/>
              <p:nvPr/>
            </p:nvCxnSpPr>
            <p:spPr>
              <a:xfrm>
                <a:off x="3870994" y="2530571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7ED1932-74A1-4856-B4B3-AD8142649546}"/>
                </a:ext>
              </a:extLst>
            </p:cNvPr>
            <p:cNvGrpSpPr/>
            <p:nvPr/>
          </p:nvGrpSpPr>
          <p:grpSpPr>
            <a:xfrm>
              <a:off x="7326437" y="3199202"/>
              <a:ext cx="376319" cy="161671"/>
              <a:chOff x="3870994" y="2368900"/>
              <a:chExt cx="376319" cy="161671"/>
            </a:xfrm>
          </p:grpSpPr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id="{644B2C78-3BB2-43BC-BC62-FDB0DF85DD87}"/>
                  </a:ext>
                </a:extLst>
              </p:cNvPr>
              <p:cNvSpPr/>
              <p:nvPr/>
            </p:nvSpPr>
            <p:spPr>
              <a:xfrm>
                <a:off x="3893281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id="{B9E0A43C-35BB-4A35-9FFF-DD574B9F6987}"/>
                  </a:ext>
                </a:extLst>
              </p:cNvPr>
              <p:cNvSpPr/>
              <p:nvPr/>
            </p:nvSpPr>
            <p:spPr>
              <a:xfrm>
                <a:off x="4129390" y="236890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1" name="Прямая соединительная линия 50">
                <a:extLst>
                  <a:ext uri="{FF2B5EF4-FFF2-40B4-BE49-F238E27FC236}">
                    <a16:creationId xmlns:a16="http://schemas.microsoft.com/office/drawing/2014/main" id="{037267D0-C095-46D4-82D6-E649DCDDB850}"/>
                  </a:ext>
                </a:extLst>
              </p:cNvPr>
              <p:cNvCxnSpPr/>
              <p:nvPr/>
            </p:nvCxnSpPr>
            <p:spPr>
              <a:xfrm>
                <a:off x="3870994" y="2530571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E586884-26A5-4D6B-9EC4-754591CF2326}"/>
                </a:ext>
              </a:extLst>
            </p:cNvPr>
            <p:cNvSpPr/>
            <p:nvPr/>
          </p:nvSpPr>
          <p:spPr>
            <a:xfrm>
              <a:off x="8057631" y="2389182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3B7AAB6E-59A1-414E-BDE8-6E23CA9E2354}"/>
                </a:ext>
              </a:extLst>
            </p:cNvPr>
            <p:cNvGrpSpPr/>
            <p:nvPr/>
          </p:nvGrpSpPr>
          <p:grpSpPr>
            <a:xfrm>
              <a:off x="4994723" y="2233954"/>
              <a:ext cx="465787" cy="343523"/>
              <a:chOff x="4994723" y="2233954"/>
              <a:chExt cx="465787" cy="343523"/>
            </a:xfrm>
          </p:grpSpPr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76133863-B041-49F1-A4B2-7C3453DE76D3}"/>
                  </a:ext>
                </a:extLst>
              </p:cNvPr>
              <p:cNvSpPr/>
              <p:nvPr/>
            </p:nvSpPr>
            <p:spPr>
              <a:xfrm>
                <a:off x="5096637" y="242063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65925D1A-5A40-4B1E-8462-4320FDD5A3D4}"/>
                  </a:ext>
                </a:extLst>
              </p:cNvPr>
              <p:cNvSpPr/>
              <p:nvPr/>
            </p:nvSpPr>
            <p:spPr>
              <a:xfrm>
                <a:off x="5241062" y="242063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Равнобедренный треугольник 47">
                <a:extLst>
                  <a:ext uri="{FF2B5EF4-FFF2-40B4-BE49-F238E27FC236}">
                    <a16:creationId xmlns:a16="http://schemas.microsoft.com/office/drawing/2014/main" id="{BFB58123-8CAD-41B7-A74E-820230EC3741}"/>
                  </a:ext>
                </a:extLst>
              </p:cNvPr>
              <p:cNvSpPr/>
              <p:nvPr/>
            </p:nvSpPr>
            <p:spPr>
              <a:xfrm>
                <a:off x="4994723" y="2233954"/>
                <a:ext cx="465787" cy="343523"/>
              </a:xfrm>
              <a:prstGeom prst="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9585FE4-D298-4F3A-9A02-2A551D431703}"/>
                </a:ext>
              </a:extLst>
            </p:cNvPr>
            <p:cNvGrpSpPr/>
            <p:nvPr/>
          </p:nvGrpSpPr>
          <p:grpSpPr>
            <a:xfrm>
              <a:off x="6147581" y="3108276"/>
              <a:ext cx="465787" cy="343523"/>
              <a:chOff x="6147581" y="3108276"/>
              <a:chExt cx="465787" cy="343523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1C54AA66-1536-44A0-A44F-02EDFAB48D7D}"/>
                  </a:ext>
                </a:extLst>
              </p:cNvPr>
              <p:cNvSpPr/>
              <p:nvPr/>
            </p:nvSpPr>
            <p:spPr>
              <a:xfrm>
                <a:off x="6249495" y="329496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4695C016-A05F-4CCC-9432-D327E955541F}"/>
                  </a:ext>
                </a:extLst>
              </p:cNvPr>
              <p:cNvSpPr/>
              <p:nvPr/>
            </p:nvSpPr>
            <p:spPr>
              <a:xfrm>
                <a:off x="6393920" y="329496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Равнобедренный треугольник 44">
                <a:extLst>
                  <a:ext uri="{FF2B5EF4-FFF2-40B4-BE49-F238E27FC236}">
                    <a16:creationId xmlns:a16="http://schemas.microsoft.com/office/drawing/2014/main" id="{7E8FFF3E-127F-42C7-8316-6E8C3F2A27A6}"/>
                  </a:ext>
                </a:extLst>
              </p:cNvPr>
              <p:cNvSpPr/>
              <p:nvPr/>
            </p:nvSpPr>
            <p:spPr>
              <a:xfrm>
                <a:off x="6147581" y="3108276"/>
                <a:ext cx="465787" cy="343523"/>
              </a:xfrm>
              <a:prstGeom prst="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DE984AFE-5FE7-4651-B099-0FD6CE00195F}"/>
                </a:ext>
              </a:extLst>
            </p:cNvPr>
            <p:cNvSpPr/>
            <p:nvPr/>
          </p:nvSpPr>
          <p:spPr>
            <a:xfrm>
              <a:off x="6132723" y="2233954"/>
              <a:ext cx="465787" cy="343523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7A5C91D8-69FE-4013-8A2C-4109A1627C27}"/>
                </a:ext>
              </a:extLst>
            </p:cNvPr>
            <p:cNvSpPr/>
            <p:nvPr/>
          </p:nvSpPr>
          <p:spPr>
            <a:xfrm>
              <a:off x="4009017" y="3284993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E8AFD32-DD7E-4241-A33C-916B68780B25}"/>
                </a:ext>
              </a:extLst>
            </p:cNvPr>
            <p:cNvSpPr/>
            <p:nvPr/>
          </p:nvSpPr>
          <p:spPr>
            <a:xfrm>
              <a:off x="5168040" y="3304421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822EA41C-F06C-4992-9B36-0813BCFFC273}"/>
                </a:ext>
              </a:extLst>
            </p:cNvPr>
            <p:cNvSpPr/>
            <p:nvPr/>
          </p:nvSpPr>
          <p:spPr>
            <a:xfrm>
              <a:off x="5668390" y="3296649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C55856DD-A8D5-4AF3-9212-FFA444026645}"/>
                </a:ext>
              </a:extLst>
            </p:cNvPr>
            <p:cNvGrpSpPr/>
            <p:nvPr/>
          </p:nvGrpSpPr>
          <p:grpSpPr>
            <a:xfrm>
              <a:off x="6756916" y="2251788"/>
              <a:ext cx="365704" cy="310499"/>
              <a:chOff x="6756916" y="2251788"/>
              <a:chExt cx="365704" cy="310499"/>
            </a:xfrm>
          </p:grpSpPr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9E012164-E05F-4A0B-9900-3B11D12339E2}"/>
                  </a:ext>
                </a:extLst>
              </p:cNvPr>
              <p:cNvSpPr/>
              <p:nvPr/>
            </p:nvSpPr>
            <p:spPr>
              <a:xfrm>
                <a:off x="682557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E4A357CD-DA18-4C00-B401-3F4890DBD9B7}"/>
                  </a:ext>
                </a:extLst>
              </p:cNvPr>
              <p:cNvSpPr/>
              <p:nvPr/>
            </p:nvSpPr>
            <p:spPr>
              <a:xfrm>
                <a:off x="695802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Стрелка: круговая 41">
                <a:extLst>
                  <a:ext uri="{FF2B5EF4-FFF2-40B4-BE49-F238E27FC236}">
                    <a16:creationId xmlns:a16="http://schemas.microsoft.com/office/drawing/2014/main" id="{55A13CE0-A57A-44D2-BDAB-3BDC9BBFB8B2}"/>
                  </a:ext>
                </a:extLst>
              </p:cNvPr>
              <p:cNvSpPr/>
              <p:nvPr/>
            </p:nvSpPr>
            <p:spPr>
              <a:xfrm rot="10800000" flipH="1">
                <a:off x="6756916" y="2251788"/>
                <a:ext cx="365704" cy="31049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800000"/>
                  <a:gd name="adj5" fmla="val 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7709318E-66E6-47D3-B1AE-97C4322C1C46}"/>
                </a:ext>
              </a:extLst>
            </p:cNvPr>
            <p:cNvGrpSpPr/>
            <p:nvPr/>
          </p:nvGrpSpPr>
          <p:grpSpPr>
            <a:xfrm>
              <a:off x="4460004" y="3120593"/>
              <a:ext cx="365704" cy="310499"/>
              <a:chOff x="6756916" y="2251788"/>
              <a:chExt cx="365704" cy="310499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B17B2DFF-8E85-4DED-BFF5-6729E10EC680}"/>
                  </a:ext>
                </a:extLst>
              </p:cNvPr>
              <p:cNvSpPr/>
              <p:nvPr/>
            </p:nvSpPr>
            <p:spPr>
              <a:xfrm>
                <a:off x="682557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C65C338F-8DF2-4BB2-B918-EF480F05EF33}"/>
                  </a:ext>
                </a:extLst>
              </p:cNvPr>
              <p:cNvSpPr/>
              <p:nvPr/>
            </p:nvSpPr>
            <p:spPr>
              <a:xfrm>
                <a:off x="695802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Стрелка: круговая 38">
                <a:extLst>
                  <a:ext uri="{FF2B5EF4-FFF2-40B4-BE49-F238E27FC236}">
                    <a16:creationId xmlns:a16="http://schemas.microsoft.com/office/drawing/2014/main" id="{466B9F36-9DC7-47F5-B57E-49B2797233B4}"/>
                  </a:ext>
                </a:extLst>
              </p:cNvPr>
              <p:cNvSpPr/>
              <p:nvPr/>
            </p:nvSpPr>
            <p:spPr>
              <a:xfrm rot="10800000" flipH="1">
                <a:off x="6756916" y="2251788"/>
                <a:ext cx="365704" cy="31049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800000"/>
                  <a:gd name="adj5" fmla="val 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70E63A1-BBB2-498F-BC6C-147572F9C19E}"/>
                </a:ext>
              </a:extLst>
            </p:cNvPr>
            <p:cNvGrpSpPr/>
            <p:nvPr/>
          </p:nvGrpSpPr>
          <p:grpSpPr>
            <a:xfrm>
              <a:off x="8488354" y="2213650"/>
              <a:ext cx="365704" cy="310499"/>
              <a:chOff x="6756916" y="2251788"/>
              <a:chExt cx="365704" cy="310499"/>
            </a:xfrm>
          </p:grpSpPr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0E10B861-CF13-4E01-B10D-D96EE5EA5A4E}"/>
                  </a:ext>
                </a:extLst>
              </p:cNvPr>
              <p:cNvSpPr/>
              <p:nvPr/>
            </p:nvSpPr>
            <p:spPr>
              <a:xfrm>
                <a:off x="682557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75C0F3E2-8EFE-47B9-B526-5DA659925E6D}"/>
                  </a:ext>
                </a:extLst>
              </p:cNvPr>
              <p:cNvSpPr/>
              <p:nvPr/>
            </p:nvSpPr>
            <p:spPr>
              <a:xfrm>
                <a:off x="695802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Стрелка: круговая 35">
                <a:extLst>
                  <a:ext uri="{FF2B5EF4-FFF2-40B4-BE49-F238E27FC236}">
                    <a16:creationId xmlns:a16="http://schemas.microsoft.com/office/drawing/2014/main" id="{56321D7F-37E7-45E6-A0AF-213859D01F7C}"/>
                  </a:ext>
                </a:extLst>
              </p:cNvPr>
              <p:cNvSpPr/>
              <p:nvPr/>
            </p:nvSpPr>
            <p:spPr>
              <a:xfrm rot="10800000" flipH="1">
                <a:off x="6756916" y="2251788"/>
                <a:ext cx="365704" cy="31049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800000"/>
                  <a:gd name="adj5" fmla="val 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C7D724CA-EE96-4C39-AFDD-037EC48E17C5}"/>
                </a:ext>
              </a:extLst>
            </p:cNvPr>
            <p:cNvGrpSpPr/>
            <p:nvPr/>
          </p:nvGrpSpPr>
          <p:grpSpPr>
            <a:xfrm>
              <a:off x="7326436" y="2366089"/>
              <a:ext cx="376319" cy="158060"/>
              <a:chOff x="7326436" y="2366089"/>
              <a:chExt cx="376319" cy="158060"/>
            </a:xfrm>
          </p:grpSpPr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E7C03EEB-BAF0-412A-B3B3-E5F3F7EB9D17}"/>
                  </a:ext>
                </a:extLst>
              </p:cNvPr>
              <p:cNvSpPr/>
              <p:nvPr/>
            </p:nvSpPr>
            <p:spPr>
              <a:xfrm>
                <a:off x="7467419" y="2366089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FB7DCBE1-A21F-4E8E-8C97-943241A31CBD}"/>
                  </a:ext>
                </a:extLst>
              </p:cNvPr>
              <p:cNvCxnSpPr/>
              <p:nvPr/>
            </p:nvCxnSpPr>
            <p:spPr>
              <a:xfrm>
                <a:off x="7326436" y="2524149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074697E5-F8F9-4D69-8F22-FE163B423CCD}"/>
                </a:ext>
              </a:extLst>
            </p:cNvPr>
            <p:cNvSpPr/>
            <p:nvPr/>
          </p:nvSpPr>
          <p:spPr>
            <a:xfrm>
              <a:off x="7915262" y="2255222"/>
              <a:ext cx="385010" cy="312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трелка: круговая 23">
              <a:extLst>
                <a:ext uri="{FF2B5EF4-FFF2-40B4-BE49-F238E27FC236}">
                  <a16:creationId xmlns:a16="http://schemas.microsoft.com/office/drawing/2014/main" id="{3BAD01EC-134D-439C-8947-A05D2DA28DD5}"/>
                </a:ext>
              </a:extLst>
            </p:cNvPr>
            <p:cNvSpPr/>
            <p:nvPr/>
          </p:nvSpPr>
          <p:spPr>
            <a:xfrm rot="10800000" flipH="1">
              <a:off x="3880233" y="3120593"/>
              <a:ext cx="365704" cy="310499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800000"/>
                <a:gd name="adj5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Равнобедренный треугольник 24">
              <a:extLst>
                <a:ext uri="{FF2B5EF4-FFF2-40B4-BE49-F238E27FC236}">
                  <a16:creationId xmlns:a16="http://schemas.microsoft.com/office/drawing/2014/main" id="{B4B8F973-E332-4A35-B393-F4366ECC9D5E}"/>
                </a:ext>
              </a:extLst>
            </p:cNvPr>
            <p:cNvSpPr/>
            <p:nvPr/>
          </p:nvSpPr>
          <p:spPr>
            <a:xfrm>
              <a:off x="4989894" y="3117756"/>
              <a:ext cx="465787" cy="343523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Шестиугольник 25">
              <a:extLst>
                <a:ext uri="{FF2B5EF4-FFF2-40B4-BE49-F238E27FC236}">
                  <a16:creationId xmlns:a16="http://schemas.microsoft.com/office/drawing/2014/main" id="{1E2CA29F-D6E0-4FD0-8A95-B2DF26AE86E2}"/>
                </a:ext>
              </a:extLst>
            </p:cNvPr>
            <p:cNvSpPr/>
            <p:nvPr/>
          </p:nvSpPr>
          <p:spPr>
            <a:xfrm>
              <a:off x="5590618" y="3132793"/>
              <a:ext cx="390763" cy="321425"/>
            </a:xfrm>
            <a:prstGeom prst="hexag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A3654344-770C-453D-92AC-A92A99184002}"/>
                </a:ext>
              </a:extLst>
            </p:cNvPr>
            <p:cNvSpPr/>
            <p:nvPr/>
          </p:nvSpPr>
          <p:spPr>
            <a:xfrm>
              <a:off x="5735863" y="3186118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CD88E685-8D39-449B-84D7-D8008827CADB}"/>
                </a:ext>
              </a:extLst>
            </p:cNvPr>
            <p:cNvSpPr/>
            <p:nvPr/>
          </p:nvSpPr>
          <p:spPr>
            <a:xfrm>
              <a:off x="5820962" y="3294960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89C05962-F4CC-4836-8044-9676CCAE9B15}"/>
                </a:ext>
              </a:extLst>
            </p:cNvPr>
            <p:cNvSpPr/>
            <p:nvPr/>
          </p:nvSpPr>
          <p:spPr>
            <a:xfrm>
              <a:off x="6958025" y="3249874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FBC8DEDD-8ADF-4DA4-832E-9455E853177C}"/>
                </a:ext>
              </a:extLst>
            </p:cNvPr>
            <p:cNvSpPr/>
            <p:nvPr/>
          </p:nvSpPr>
          <p:spPr>
            <a:xfrm>
              <a:off x="6739874" y="3122867"/>
              <a:ext cx="385010" cy="312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6EA4022D-A521-4898-AD4B-9688191307C1}"/>
                </a:ext>
              </a:extLst>
            </p:cNvPr>
            <p:cNvSpPr/>
            <p:nvPr/>
          </p:nvSpPr>
          <p:spPr>
            <a:xfrm>
              <a:off x="6809062" y="3244669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67" name="Таблица 36">
            <a:extLst>
              <a:ext uri="{FF2B5EF4-FFF2-40B4-BE49-F238E27FC236}">
                <a16:creationId xmlns:a16="http://schemas.microsoft.com/office/drawing/2014/main" id="{63A58259-301E-4E93-A695-4CB4BEAE4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75952"/>
              </p:ext>
            </p:extLst>
          </p:nvPr>
        </p:nvGraphicFramePr>
        <p:xfrm>
          <a:off x="2032538" y="1507163"/>
          <a:ext cx="7572411" cy="3754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540">
                  <a:extLst>
                    <a:ext uri="{9D8B030D-6E8A-4147-A177-3AD203B41FA5}">
                      <a16:colId xmlns:a16="http://schemas.microsoft.com/office/drawing/2014/main" val="3966386334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1621249368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207065532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960435931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3574330358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519070186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3847985956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70392086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588230412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160638713"/>
                    </a:ext>
                  </a:extLst>
                </a:gridCol>
              </a:tblGrid>
              <a:tr h="9251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866563"/>
                  </a:ext>
                </a:extLst>
              </a:tr>
              <a:tr h="9785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120644"/>
                  </a:ext>
                </a:extLst>
              </a:tr>
              <a:tr h="9251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917485"/>
                  </a:ext>
                </a:extLst>
              </a:tr>
              <a:tr h="9251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330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4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5F6469A-C340-435C-8184-088C8E0A8790}"/>
              </a:ext>
            </a:extLst>
          </p:cNvPr>
          <p:cNvGrpSpPr/>
          <p:nvPr/>
        </p:nvGrpSpPr>
        <p:grpSpPr>
          <a:xfrm>
            <a:off x="2277718" y="1551971"/>
            <a:ext cx="7113931" cy="2753329"/>
            <a:chOff x="3286561" y="2213650"/>
            <a:chExt cx="5567497" cy="1247629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51DF7A09-B2F5-4224-8FC4-2CE5C76A277C}"/>
                </a:ext>
              </a:extLst>
            </p:cNvPr>
            <p:cNvGrpSpPr/>
            <p:nvPr/>
          </p:nvGrpSpPr>
          <p:grpSpPr>
            <a:xfrm>
              <a:off x="3343124" y="2266978"/>
              <a:ext cx="285799" cy="184080"/>
              <a:chOff x="3343124" y="2266978"/>
              <a:chExt cx="285799" cy="184080"/>
            </a:xfrm>
          </p:grpSpPr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554DA65B-8517-41FE-AB99-F6334EA56DAA}"/>
                  </a:ext>
                </a:extLst>
              </p:cNvPr>
              <p:cNvSpPr/>
              <p:nvPr/>
            </p:nvSpPr>
            <p:spPr>
              <a:xfrm>
                <a:off x="3425031" y="226697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Овал 64">
                <a:extLst>
                  <a:ext uri="{FF2B5EF4-FFF2-40B4-BE49-F238E27FC236}">
                    <a16:creationId xmlns:a16="http://schemas.microsoft.com/office/drawing/2014/main" id="{4D7CE020-1FB7-46B5-9641-49A61DD7C491}"/>
                  </a:ext>
                </a:extLst>
              </p:cNvPr>
              <p:cNvSpPr/>
              <p:nvPr/>
            </p:nvSpPr>
            <p:spPr>
              <a:xfrm>
                <a:off x="3528651" y="2377426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4D7B9022-FD32-408C-92F1-48B07A21B73F}"/>
                  </a:ext>
                </a:extLst>
              </p:cNvPr>
              <p:cNvSpPr/>
              <p:nvPr/>
            </p:nvSpPr>
            <p:spPr>
              <a:xfrm>
                <a:off x="3343124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A3E9B4CF-43C7-4BCC-B49B-8D807A98F5F3}"/>
                </a:ext>
              </a:extLst>
            </p:cNvPr>
            <p:cNvGrpSpPr/>
            <p:nvPr/>
          </p:nvGrpSpPr>
          <p:grpSpPr>
            <a:xfrm>
              <a:off x="4494020" y="2285386"/>
              <a:ext cx="285799" cy="184080"/>
              <a:chOff x="3343124" y="2266978"/>
              <a:chExt cx="285799" cy="184080"/>
            </a:xfrm>
          </p:grpSpPr>
          <p:sp>
            <p:nvSpPr>
              <p:cNvPr id="61" name="Овал 60">
                <a:extLst>
                  <a:ext uri="{FF2B5EF4-FFF2-40B4-BE49-F238E27FC236}">
                    <a16:creationId xmlns:a16="http://schemas.microsoft.com/office/drawing/2014/main" id="{CF92CB30-803F-4F5E-BD36-934F2761E4F3}"/>
                  </a:ext>
                </a:extLst>
              </p:cNvPr>
              <p:cNvSpPr/>
              <p:nvPr/>
            </p:nvSpPr>
            <p:spPr>
              <a:xfrm>
                <a:off x="3425031" y="226697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Овал 61">
                <a:extLst>
                  <a:ext uri="{FF2B5EF4-FFF2-40B4-BE49-F238E27FC236}">
                    <a16:creationId xmlns:a16="http://schemas.microsoft.com/office/drawing/2014/main" id="{63BA95D4-B4F7-4FF6-9CE4-E81D959F9803}"/>
                  </a:ext>
                </a:extLst>
              </p:cNvPr>
              <p:cNvSpPr/>
              <p:nvPr/>
            </p:nvSpPr>
            <p:spPr>
              <a:xfrm>
                <a:off x="3528651" y="2377426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Овал 62">
                <a:extLst>
                  <a:ext uri="{FF2B5EF4-FFF2-40B4-BE49-F238E27FC236}">
                    <a16:creationId xmlns:a16="http://schemas.microsoft.com/office/drawing/2014/main" id="{BD08950A-558F-4CA7-A392-0A3732E10070}"/>
                  </a:ext>
                </a:extLst>
              </p:cNvPr>
              <p:cNvSpPr/>
              <p:nvPr/>
            </p:nvSpPr>
            <p:spPr>
              <a:xfrm>
                <a:off x="3343124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3ACF5B2D-971C-4DCC-A6B3-E651BFAA5700}"/>
                </a:ext>
              </a:extLst>
            </p:cNvPr>
            <p:cNvGrpSpPr/>
            <p:nvPr/>
          </p:nvGrpSpPr>
          <p:grpSpPr>
            <a:xfrm>
              <a:off x="7964157" y="3176242"/>
              <a:ext cx="285799" cy="184080"/>
              <a:chOff x="3343124" y="2266978"/>
              <a:chExt cx="285799" cy="184080"/>
            </a:xfrm>
          </p:grpSpPr>
          <p:sp>
            <p:nvSpPr>
              <p:cNvPr id="58" name="Овал 57">
                <a:extLst>
                  <a:ext uri="{FF2B5EF4-FFF2-40B4-BE49-F238E27FC236}">
                    <a16:creationId xmlns:a16="http://schemas.microsoft.com/office/drawing/2014/main" id="{AEE0451C-42FA-4AD6-A2D4-83AFF98C27A3}"/>
                  </a:ext>
                </a:extLst>
              </p:cNvPr>
              <p:cNvSpPr/>
              <p:nvPr/>
            </p:nvSpPr>
            <p:spPr>
              <a:xfrm>
                <a:off x="3425031" y="226697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Овал 58">
                <a:extLst>
                  <a:ext uri="{FF2B5EF4-FFF2-40B4-BE49-F238E27FC236}">
                    <a16:creationId xmlns:a16="http://schemas.microsoft.com/office/drawing/2014/main" id="{AB82A41E-7671-4907-919A-BF7FFE6A76B3}"/>
                  </a:ext>
                </a:extLst>
              </p:cNvPr>
              <p:cNvSpPr/>
              <p:nvPr/>
            </p:nvSpPr>
            <p:spPr>
              <a:xfrm>
                <a:off x="3528651" y="2377426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Овал 59">
                <a:extLst>
                  <a:ext uri="{FF2B5EF4-FFF2-40B4-BE49-F238E27FC236}">
                    <a16:creationId xmlns:a16="http://schemas.microsoft.com/office/drawing/2014/main" id="{3E849549-BB40-430A-9220-7ABD1D8DB011}"/>
                  </a:ext>
                </a:extLst>
              </p:cNvPr>
              <p:cNvSpPr/>
              <p:nvPr/>
            </p:nvSpPr>
            <p:spPr>
              <a:xfrm>
                <a:off x="3343124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A77AD19E-9A43-40EA-9FF0-53D88D87026D}"/>
                </a:ext>
              </a:extLst>
            </p:cNvPr>
            <p:cNvCxnSpPr/>
            <p:nvPr/>
          </p:nvCxnSpPr>
          <p:spPr>
            <a:xfrm>
              <a:off x="3286561" y="2530571"/>
              <a:ext cx="3763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0AFD57EF-7621-4110-9910-E90E854C98E9}"/>
                </a:ext>
              </a:extLst>
            </p:cNvPr>
            <p:cNvGrpSpPr/>
            <p:nvPr/>
          </p:nvGrpSpPr>
          <p:grpSpPr>
            <a:xfrm>
              <a:off x="3870994" y="2368900"/>
              <a:ext cx="376319" cy="161671"/>
              <a:chOff x="3870994" y="2368900"/>
              <a:chExt cx="376319" cy="161671"/>
            </a:xfrm>
          </p:grpSpPr>
          <p:sp>
            <p:nvSpPr>
              <p:cNvPr id="55" name="Овал 54">
                <a:extLst>
                  <a:ext uri="{FF2B5EF4-FFF2-40B4-BE49-F238E27FC236}">
                    <a16:creationId xmlns:a16="http://schemas.microsoft.com/office/drawing/2014/main" id="{FCFE7897-E797-4FFD-A4AA-63CED34CFC69}"/>
                  </a:ext>
                </a:extLst>
              </p:cNvPr>
              <p:cNvSpPr/>
              <p:nvPr/>
            </p:nvSpPr>
            <p:spPr>
              <a:xfrm>
                <a:off x="3893281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Овал 55">
                <a:extLst>
                  <a:ext uri="{FF2B5EF4-FFF2-40B4-BE49-F238E27FC236}">
                    <a16:creationId xmlns:a16="http://schemas.microsoft.com/office/drawing/2014/main" id="{27031AE8-7A5A-4714-B16D-738DDF3A9ABF}"/>
                  </a:ext>
                </a:extLst>
              </p:cNvPr>
              <p:cNvSpPr/>
              <p:nvPr/>
            </p:nvSpPr>
            <p:spPr>
              <a:xfrm>
                <a:off x="4129390" y="236890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7" name="Прямая соединительная линия 56">
                <a:extLst>
                  <a:ext uri="{FF2B5EF4-FFF2-40B4-BE49-F238E27FC236}">
                    <a16:creationId xmlns:a16="http://schemas.microsoft.com/office/drawing/2014/main" id="{EA51989D-014D-4265-A2F0-22116CE1BA66}"/>
                  </a:ext>
                </a:extLst>
              </p:cNvPr>
              <p:cNvCxnSpPr/>
              <p:nvPr/>
            </p:nvCxnSpPr>
            <p:spPr>
              <a:xfrm>
                <a:off x="3870994" y="2530571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189FDDE-6130-478E-86F1-1287989A9F15}"/>
                </a:ext>
              </a:extLst>
            </p:cNvPr>
            <p:cNvGrpSpPr/>
            <p:nvPr/>
          </p:nvGrpSpPr>
          <p:grpSpPr>
            <a:xfrm>
              <a:off x="5597998" y="2333406"/>
              <a:ext cx="376319" cy="161671"/>
              <a:chOff x="3870994" y="2368900"/>
              <a:chExt cx="376319" cy="161671"/>
            </a:xfrm>
          </p:grpSpPr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6F90818E-D249-4490-B6EF-F5A81C00ACD6}"/>
                  </a:ext>
                </a:extLst>
              </p:cNvPr>
              <p:cNvSpPr/>
              <p:nvPr/>
            </p:nvSpPr>
            <p:spPr>
              <a:xfrm>
                <a:off x="3893281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Овал 52">
                <a:extLst>
                  <a:ext uri="{FF2B5EF4-FFF2-40B4-BE49-F238E27FC236}">
                    <a16:creationId xmlns:a16="http://schemas.microsoft.com/office/drawing/2014/main" id="{2FF7E226-6FE6-4E8A-8D21-6B8D28401366}"/>
                  </a:ext>
                </a:extLst>
              </p:cNvPr>
              <p:cNvSpPr/>
              <p:nvPr/>
            </p:nvSpPr>
            <p:spPr>
              <a:xfrm>
                <a:off x="4129390" y="236890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4" name="Прямая соединительная линия 53">
                <a:extLst>
                  <a:ext uri="{FF2B5EF4-FFF2-40B4-BE49-F238E27FC236}">
                    <a16:creationId xmlns:a16="http://schemas.microsoft.com/office/drawing/2014/main" id="{66511ADF-A1D6-4A5F-86DF-73B4D24CCED3}"/>
                  </a:ext>
                </a:extLst>
              </p:cNvPr>
              <p:cNvCxnSpPr/>
              <p:nvPr/>
            </p:nvCxnSpPr>
            <p:spPr>
              <a:xfrm>
                <a:off x="3870994" y="2530571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7ED1932-74A1-4856-B4B3-AD8142649546}"/>
                </a:ext>
              </a:extLst>
            </p:cNvPr>
            <p:cNvGrpSpPr/>
            <p:nvPr/>
          </p:nvGrpSpPr>
          <p:grpSpPr>
            <a:xfrm>
              <a:off x="7326437" y="3199202"/>
              <a:ext cx="376319" cy="161671"/>
              <a:chOff x="3870994" y="2368900"/>
              <a:chExt cx="376319" cy="161671"/>
            </a:xfrm>
          </p:grpSpPr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id="{644B2C78-3BB2-43BC-BC62-FDB0DF85DD87}"/>
                  </a:ext>
                </a:extLst>
              </p:cNvPr>
              <p:cNvSpPr/>
              <p:nvPr/>
            </p:nvSpPr>
            <p:spPr>
              <a:xfrm>
                <a:off x="3893281" y="2370774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id="{B9E0A43C-35BB-4A35-9FFF-DD574B9F6987}"/>
                  </a:ext>
                </a:extLst>
              </p:cNvPr>
              <p:cNvSpPr/>
              <p:nvPr/>
            </p:nvSpPr>
            <p:spPr>
              <a:xfrm>
                <a:off x="4129390" y="236890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51" name="Прямая соединительная линия 50">
                <a:extLst>
                  <a:ext uri="{FF2B5EF4-FFF2-40B4-BE49-F238E27FC236}">
                    <a16:creationId xmlns:a16="http://schemas.microsoft.com/office/drawing/2014/main" id="{037267D0-C095-46D4-82D6-E649DCDDB850}"/>
                  </a:ext>
                </a:extLst>
              </p:cNvPr>
              <p:cNvCxnSpPr/>
              <p:nvPr/>
            </p:nvCxnSpPr>
            <p:spPr>
              <a:xfrm>
                <a:off x="3870994" y="2530571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E586884-26A5-4D6B-9EC4-754591CF2326}"/>
                </a:ext>
              </a:extLst>
            </p:cNvPr>
            <p:cNvSpPr/>
            <p:nvPr/>
          </p:nvSpPr>
          <p:spPr>
            <a:xfrm>
              <a:off x="8057631" y="2389182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3B7AAB6E-59A1-414E-BDE8-6E23CA9E2354}"/>
                </a:ext>
              </a:extLst>
            </p:cNvPr>
            <p:cNvGrpSpPr/>
            <p:nvPr/>
          </p:nvGrpSpPr>
          <p:grpSpPr>
            <a:xfrm>
              <a:off x="4994723" y="2233954"/>
              <a:ext cx="465787" cy="343523"/>
              <a:chOff x="4994723" y="2233954"/>
              <a:chExt cx="465787" cy="343523"/>
            </a:xfrm>
          </p:grpSpPr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76133863-B041-49F1-A4B2-7C3453DE76D3}"/>
                  </a:ext>
                </a:extLst>
              </p:cNvPr>
              <p:cNvSpPr/>
              <p:nvPr/>
            </p:nvSpPr>
            <p:spPr>
              <a:xfrm>
                <a:off x="5096637" y="242063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65925D1A-5A40-4B1E-8462-4320FDD5A3D4}"/>
                  </a:ext>
                </a:extLst>
              </p:cNvPr>
              <p:cNvSpPr/>
              <p:nvPr/>
            </p:nvSpPr>
            <p:spPr>
              <a:xfrm>
                <a:off x="5241062" y="2420638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Равнобедренный треугольник 47">
                <a:extLst>
                  <a:ext uri="{FF2B5EF4-FFF2-40B4-BE49-F238E27FC236}">
                    <a16:creationId xmlns:a16="http://schemas.microsoft.com/office/drawing/2014/main" id="{BFB58123-8CAD-41B7-A74E-820230EC3741}"/>
                  </a:ext>
                </a:extLst>
              </p:cNvPr>
              <p:cNvSpPr/>
              <p:nvPr/>
            </p:nvSpPr>
            <p:spPr>
              <a:xfrm>
                <a:off x="4994723" y="2233954"/>
                <a:ext cx="465787" cy="343523"/>
              </a:xfrm>
              <a:prstGeom prst="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9585FE4-D298-4F3A-9A02-2A551D431703}"/>
                </a:ext>
              </a:extLst>
            </p:cNvPr>
            <p:cNvGrpSpPr/>
            <p:nvPr/>
          </p:nvGrpSpPr>
          <p:grpSpPr>
            <a:xfrm>
              <a:off x="6147581" y="3108276"/>
              <a:ext cx="465787" cy="343523"/>
              <a:chOff x="6147581" y="3108276"/>
              <a:chExt cx="465787" cy="343523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1C54AA66-1536-44A0-A44F-02EDFAB48D7D}"/>
                  </a:ext>
                </a:extLst>
              </p:cNvPr>
              <p:cNvSpPr/>
              <p:nvPr/>
            </p:nvSpPr>
            <p:spPr>
              <a:xfrm>
                <a:off x="6249495" y="329496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4695C016-A05F-4CCC-9432-D327E955541F}"/>
                  </a:ext>
                </a:extLst>
              </p:cNvPr>
              <p:cNvSpPr/>
              <p:nvPr/>
            </p:nvSpPr>
            <p:spPr>
              <a:xfrm>
                <a:off x="6393920" y="329496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Равнобедренный треугольник 44">
                <a:extLst>
                  <a:ext uri="{FF2B5EF4-FFF2-40B4-BE49-F238E27FC236}">
                    <a16:creationId xmlns:a16="http://schemas.microsoft.com/office/drawing/2014/main" id="{7E8FFF3E-127F-42C7-8316-6E8C3F2A27A6}"/>
                  </a:ext>
                </a:extLst>
              </p:cNvPr>
              <p:cNvSpPr/>
              <p:nvPr/>
            </p:nvSpPr>
            <p:spPr>
              <a:xfrm>
                <a:off x="6147581" y="3108276"/>
                <a:ext cx="465787" cy="343523"/>
              </a:xfrm>
              <a:prstGeom prst="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DE984AFE-5FE7-4651-B099-0FD6CE00195F}"/>
                </a:ext>
              </a:extLst>
            </p:cNvPr>
            <p:cNvSpPr/>
            <p:nvPr/>
          </p:nvSpPr>
          <p:spPr>
            <a:xfrm>
              <a:off x="6132723" y="2233954"/>
              <a:ext cx="465787" cy="343523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7A5C91D8-69FE-4013-8A2C-4109A1627C27}"/>
                </a:ext>
              </a:extLst>
            </p:cNvPr>
            <p:cNvSpPr/>
            <p:nvPr/>
          </p:nvSpPr>
          <p:spPr>
            <a:xfrm>
              <a:off x="4009017" y="3284993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E8AFD32-DD7E-4241-A33C-916B68780B25}"/>
                </a:ext>
              </a:extLst>
            </p:cNvPr>
            <p:cNvSpPr/>
            <p:nvPr/>
          </p:nvSpPr>
          <p:spPr>
            <a:xfrm>
              <a:off x="5168040" y="3304421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822EA41C-F06C-4992-9B36-0813BCFFC273}"/>
                </a:ext>
              </a:extLst>
            </p:cNvPr>
            <p:cNvSpPr/>
            <p:nvPr/>
          </p:nvSpPr>
          <p:spPr>
            <a:xfrm>
              <a:off x="5668390" y="3296649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C55856DD-A8D5-4AF3-9212-FFA444026645}"/>
                </a:ext>
              </a:extLst>
            </p:cNvPr>
            <p:cNvGrpSpPr/>
            <p:nvPr/>
          </p:nvGrpSpPr>
          <p:grpSpPr>
            <a:xfrm>
              <a:off x="6756916" y="2251788"/>
              <a:ext cx="365704" cy="310499"/>
              <a:chOff x="6756916" y="2251788"/>
              <a:chExt cx="365704" cy="310499"/>
            </a:xfrm>
          </p:grpSpPr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9E012164-E05F-4A0B-9900-3B11D12339E2}"/>
                  </a:ext>
                </a:extLst>
              </p:cNvPr>
              <p:cNvSpPr/>
              <p:nvPr/>
            </p:nvSpPr>
            <p:spPr>
              <a:xfrm>
                <a:off x="682557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E4A357CD-DA18-4C00-B401-3F4890DBD9B7}"/>
                  </a:ext>
                </a:extLst>
              </p:cNvPr>
              <p:cNvSpPr/>
              <p:nvPr/>
            </p:nvSpPr>
            <p:spPr>
              <a:xfrm>
                <a:off x="695802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Стрелка: круговая 41">
                <a:extLst>
                  <a:ext uri="{FF2B5EF4-FFF2-40B4-BE49-F238E27FC236}">
                    <a16:creationId xmlns:a16="http://schemas.microsoft.com/office/drawing/2014/main" id="{55A13CE0-A57A-44D2-BDAB-3BDC9BBFB8B2}"/>
                  </a:ext>
                </a:extLst>
              </p:cNvPr>
              <p:cNvSpPr/>
              <p:nvPr/>
            </p:nvSpPr>
            <p:spPr>
              <a:xfrm rot="10800000" flipH="1">
                <a:off x="6756916" y="2251788"/>
                <a:ext cx="365704" cy="31049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800000"/>
                  <a:gd name="adj5" fmla="val 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7709318E-66E6-47D3-B1AE-97C4322C1C46}"/>
                </a:ext>
              </a:extLst>
            </p:cNvPr>
            <p:cNvGrpSpPr/>
            <p:nvPr/>
          </p:nvGrpSpPr>
          <p:grpSpPr>
            <a:xfrm>
              <a:off x="4460004" y="3120593"/>
              <a:ext cx="365704" cy="310499"/>
              <a:chOff x="6756916" y="2251788"/>
              <a:chExt cx="365704" cy="310499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B17B2DFF-8E85-4DED-BFF5-6729E10EC680}"/>
                  </a:ext>
                </a:extLst>
              </p:cNvPr>
              <p:cNvSpPr/>
              <p:nvPr/>
            </p:nvSpPr>
            <p:spPr>
              <a:xfrm>
                <a:off x="682557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C65C338F-8DF2-4BB2-B918-EF480F05EF33}"/>
                  </a:ext>
                </a:extLst>
              </p:cNvPr>
              <p:cNvSpPr/>
              <p:nvPr/>
            </p:nvSpPr>
            <p:spPr>
              <a:xfrm>
                <a:off x="695802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Стрелка: круговая 38">
                <a:extLst>
                  <a:ext uri="{FF2B5EF4-FFF2-40B4-BE49-F238E27FC236}">
                    <a16:creationId xmlns:a16="http://schemas.microsoft.com/office/drawing/2014/main" id="{466B9F36-9DC7-47F5-B57E-49B2797233B4}"/>
                  </a:ext>
                </a:extLst>
              </p:cNvPr>
              <p:cNvSpPr/>
              <p:nvPr/>
            </p:nvSpPr>
            <p:spPr>
              <a:xfrm rot="10800000" flipH="1">
                <a:off x="6756916" y="2251788"/>
                <a:ext cx="365704" cy="31049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800000"/>
                  <a:gd name="adj5" fmla="val 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70E63A1-BBB2-498F-BC6C-147572F9C19E}"/>
                </a:ext>
              </a:extLst>
            </p:cNvPr>
            <p:cNvGrpSpPr/>
            <p:nvPr/>
          </p:nvGrpSpPr>
          <p:grpSpPr>
            <a:xfrm>
              <a:off x="8488354" y="2213650"/>
              <a:ext cx="365704" cy="310499"/>
              <a:chOff x="6756916" y="2251788"/>
              <a:chExt cx="365704" cy="310499"/>
            </a:xfrm>
          </p:grpSpPr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0E10B861-CF13-4E01-B10D-D96EE5EA5A4E}"/>
                  </a:ext>
                </a:extLst>
              </p:cNvPr>
              <p:cNvSpPr/>
              <p:nvPr/>
            </p:nvSpPr>
            <p:spPr>
              <a:xfrm>
                <a:off x="682557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75C0F3E2-8EFE-47B9-B526-5DA659925E6D}"/>
                  </a:ext>
                </a:extLst>
              </p:cNvPr>
              <p:cNvSpPr/>
              <p:nvPr/>
            </p:nvSpPr>
            <p:spPr>
              <a:xfrm>
                <a:off x="6958025" y="2410530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Стрелка: круговая 35">
                <a:extLst>
                  <a:ext uri="{FF2B5EF4-FFF2-40B4-BE49-F238E27FC236}">
                    <a16:creationId xmlns:a16="http://schemas.microsoft.com/office/drawing/2014/main" id="{56321D7F-37E7-45E6-A0AF-213859D01F7C}"/>
                  </a:ext>
                </a:extLst>
              </p:cNvPr>
              <p:cNvSpPr/>
              <p:nvPr/>
            </p:nvSpPr>
            <p:spPr>
              <a:xfrm rot="10800000" flipH="1">
                <a:off x="6756916" y="2251788"/>
                <a:ext cx="365704" cy="31049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800000"/>
                  <a:gd name="adj5" fmla="val 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C7D724CA-EE96-4C39-AFDD-037EC48E17C5}"/>
                </a:ext>
              </a:extLst>
            </p:cNvPr>
            <p:cNvGrpSpPr/>
            <p:nvPr/>
          </p:nvGrpSpPr>
          <p:grpSpPr>
            <a:xfrm>
              <a:off x="7326436" y="2366089"/>
              <a:ext cx="376319" cy="158060"/>
              <a:chOff x="7326436" y="2366089"/>
              <a:chExt cx="376319" cy="158060"/>
            </a:xfrm>
          </p:grpSpPr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E7C03EEB-BAF0-412A-B3B3-E5F3F7EB9D17}"/>
                  </a:ext>
                </a:extLst>
              </p:cNvPr>
              <p:cNvSpPr/>
              <p:nvPr/>
            </p:nvSpPr>
            <p:spPr>
              <a:xfrm>
                <a:off x="7467419" y="2366089"/>
                <a:ext cx="100272" cy="736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FB7DCBE1-A21F-4E8E-8C97-943241A31CBD}"/>
                  </a:ext>
                </a:extLst>
              </p:cNvPr>
              <p:cNvCxnSpPr/>
              <p:nvPr/>
            </p:nvCxnSpPr>
            <p:spPr>
              <a:xfrm>
                <a:off x="7326436" y="2524149"/>
                <a:ext cx="37631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074697E5-F8F9-4D69-8F22-FE163B423CCD}"/>
                </a:ext>
              </a:extLst>
            </p:cNvPr>
            <p:cNvSpPr/>
            <p:nvPr/>
          </p:nvSpPr>
          <p:spPr>
            <a:xfrm>
              <a:off x="7915262" y="2255222"/>
              <a:ext cx="385010" cy="312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трелка: круговая 23">
              <a:extLst>
                <a:ext uri="{FF2B5EF4-FFF2-40B4-BE49-F238E27FC236}">
                  <a16:creationId xmlns:a16="http://schemas.microsoft.com/office/drawing/2014/main" id="{3BAD01EC-134D-439C-8947-A05D2DA28DD5}"/>
                </a:ext>
              </a:extLst>
            </p:cNvPr>
            <p:cNvSpPr/>
            <p:nvPr/>
          </p:nvSpPr>
          <p:spPr>
            <a:xfrm rot="10800000" flipH="1">
              <a:off x="3880233" y="3120593"/>
              <a:ext cx="365704" cy="310499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800000"/>
                <a:gd name="adj5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Равнобедренный треугольник 24">
              <a:extLst>
                <a:ext uri="{FF2B5EF4-FFF2-40B4-BE49-F238E27FC236}">
                  <a16:creationId xmlns:a16="http://schemas.microsoft.com/office/drawing/2014/main" id="{B4B8F973-E332-4A35-B393-F4366ECC9D5E}"/>
                </a:ext>
              </a:extLst>
            </p:cNvPr>
            <p:cNvSpPr/>
            <p:nvPr/>
          </p:nvSpPr>
          <p:spPr>
            <a:xfrm>
              <a:off x="4989894" y="3117756"/>
              <a:ext cx="465787" cy="343523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Шестиугольник 25">
              <a:extLst>
                <a:ext uri="{FF2B5EF4-FFF2-40B4-BE49-F238E27FC236}">
                  <a16:creationId xmlns:a16="http://schemas.microsoft.com/office/drawing/2014/main" id="{1E2CA29F-D6E0-4FD0-8A95-B2DF26AE86E2}"/>
                </a:ext>
              </a:extLst>
            </p:cNvPr>
            <p:cNvSpPr/>
            <p:nvPr/>
          </p:nvSpPr>
          <p:spPr>
            <a:xfrm>
              <a:off x="5590618" y="3132793"/>
              <a:ext cx="390763" cy="321425"/>
            </a:xfrm>
            <a:prstGeom prst="hexago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A3654344-770C-453D-92AC-A92A99184002}"/>
                </a:ext>
              </a:extLst>
            </p:cNvPr>
            <p:cNvSpPr/>
            <p:nvPr/>
          </p:nvSpPr>
          <p:spPr>
            <a:xfrm>
              <a:off x="5735863" y="3186118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CD88E685-8D39-449B-84D7-D8008827CADB}"/>
                </a:ext>
              </a:extLst>
            </p:cNvPr>
            <p:cNvSpPr/>
            <p:nvPr/>
          </p:nvSpPr>
          <p:spPr>
            <a:xfrm>
              <a:off x="5820962" y="3294960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89C05962-F4CC-4836-8044-9676CCAE9B15}"/>
                </a:ext>
              </a:extLst>
            </p:cNvPr>
            <p:cNvSpPr/>
            <p:nvPr/>
          </p:nvSpPr>
          <p:spPr>
            <a:xfrm>
              <a:off x="6958025" y="3249874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FBC8DEDD-8ADF-4DA4-832E-9455E853177C}"/>
                </a:ext>
              </a:extLst>
            </p:cNvPr>
            <p:cNvSpPr/>
            <p:nvPr/>
          </p:nvSpPr>
          <p:spPr>
            <a:xfrm>
              <a:off x="6739874" y="3122867"/>
              <a:ext cx="385010" cy="312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6EA4022D-A521-4898-AD4B-9688191307C1}"/>
                </a:ext>
              </a:extLst>
            </p:cNvPr>
            <p:cNvSpPr/>
            <p:nvPr/>
          </p:nvSpPr>
          <p:spPr>
            <a:xfrm>
              <a:off x="6809062" y="3244669"/>
              <a:ext cx="100272" cy="736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67" name="Таблица 36">
            <a:extLst>
              <a:ext uri="{FF2B5EF4-FFF2-40B4-BE49-F238E27FC236}">
                <a16:creationId xmlns:a16="http://schemas.microsoft.com/office/drawing/2014/main" id="{63A58259-301E-4E93-A695-4CB4BEAE4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180841"/>
              </p:ext>
            </p:extLst>
          </p:nvPr>
        </p:nvGraphicFramePr>
        <p:xfrm>
          <a:off x="2032538" y="1507163"/>
          <a:ext cx="7572411" cy="3754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540">
                  <a:extLst>
                    <a:ext uri="{9D8B030D-6E8A-4147-A177-3AD203B41FA5}">
                      <a16:colId xmlns:a16="http://schemas.microsoft.com/office/drawing/2014/main" val="3966386334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1621249368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207065532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960435931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3574330358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519070186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3847985956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70392086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2588230412"/>
                    </a:ext>
                  </a:extLst>
                </a:gridCol>
                <a:gridCol w="759319">
                  <a:extLst>
                    <a:ext uri="{9D8B030D-6E8A-4147-A177-3AD203B41FA5}">
                      <a16:colId xmlns:a16="http://schemas.microsoft.com/office/drawing/2014/main" val="160638713"/>
                    </a:ext>
                  </a:extLst>
                </a:gridCol>
              </a:tblGrid>
              <a:tr h="9251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866563"/>
                  </a:ext>
                </a:extLst>
              </a:tr>
              <a:tr h="978548"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120644"/>
                  </a:ext>
                </a:extLst>
              </a:tr>
              <a:tr h="9251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917485"/>
                  </a:ext>
                </a:extLst>
              </a:tr>
              <a:tr h="9251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330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546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60AC2B-2FA4-442F-B649-A983B92263D1}"/>
              </a:ext>
            </a:extLst>
          </p:cNvPr>
          <p:cNvSpPr txBox="1"/>
          <p:nvPr/>
        </p:nvSpPr>
        <p:spPr>
          <a:xfrm>
            <a:off x="628650" y="1152995"/>
            <a:ext cx="11563350" cy="2572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4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Маленький ежик принес 6 грибов, а большой еж на 5 грибов больше. Сколько грибов принес большой еж?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278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5AB54B-A5E2-4694-8011-849C2C496788}"/>
              </a:ext>
            </a:extLst>
          </p:cNvPr>
          <p:cNvSpPr txBox="1"/>
          <p:nvPr/>
        </p:nvSpPr>
        <p:spPr>
          <a:xfrm>
            <a:off x="4107766" y="98474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9119E-B126-4126-BA60-8ADFE8A3F8B8}"/>
              </a:ext>
            </a:extLst>
          </p:cNvPr>
          <p:cNvSpPr txBox="1"/>
          <p:nvPr/>
        </p:nvSpPr>
        <p:spPr>
          <a:xfrm>
            <a:off x="4487594" y="98474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94E7F3-7D76-4B34-A3DE-DC5EC221D34C}"/>
              </a:ext>
            </a:extLst>
          </p:cNvPr>
          <p:cNvSpPr txBox="1"/>
          <p:nvPr/>
        </p:nvSpPr>
        <p:spPr>
          <a:xfrm>
            <a:off x="4937760" y="98473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961F46-83AF-4A38-913A-CAC9E1AB8338}"/>
              </a:ext>
            </a:extLst>
          </p:cNvPr>
          <p:cNvSpPr txBox="1"/>
          <p:nvPr/>
        </p:nvSpPr>
        <p:spPr>
          <a:xfrm>
            <a:off x="5317588" y="98473"/>
            <a:ext cx="45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9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22857A2-B6A8-4E53-8300-23B44A0F712D}"/>
              </a:ext>
            </a:extLst>
          </p:cNvPr>
          <p:cNvSpPr/>
          <p:nvPr/>
        </p:nvSpPr>
        <p:spPr>
          <a:xfrm>
            <a:off x="4867422" y="523977"/>
            <a:ext cx="70338" cy="7355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C8C15D-AAA5-4D0D-B82F-CDF282AF4A06}"/>
              </a:ext>
            </a:extLst>
          </p:cNvPr>
          <p:cNvSpPr txBox="1"/>
          <p:nvPr/>
        </p:nvSpPr>
        <p:spPr>
          <a:xfrm>
            <a:off x="342900" y="1627256"/>
            <a:ext cx="2266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Мал. ёж  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E089D97D-AA8A-4255-BB6A-07C13719C183}"/>
              </a:ext>
            </a:extLst>
          </p:cNvPr>
          <p:cNvGrpSpPr/>
          <p:nvPr/>
        </p:nvGrpSpPr>
        <p:grpSpPr>
          <a:xfrm>
            <a:off x="2419350" y="1698911"/>
            <a:ext cx="1685412" cy="646331"/>
            <a:chOff x="2419350" y="1698911"/>
            <a:chExt cx="1685412" cy="646331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2DEE8F3E-F72B-4756-89C5-5039531B63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9350" y="1981200"/>
              <a:ext cx="381000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1D56D7-2CED-4101-8BC6-DA6DF4B8037D}"/>
                </a:ext>
              </a:extLst>
            </p:cNvPr>
            <p:cNvSpPr txBox="1"/>
            <p:nvPr/>
          </p:nvSpPr>
          <p:spPr>
            <a:xfrm>
              <a:off x="2917582" y="1729688"/>
              <a:ext cx="6336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C4533B-BB40-44A8-82EE-EB9039C256EA}"/>
                </a:ext>
              </a:extLst>
            </p:cNvPr>
            <p:cNvSpPr txBox="1"/>
            <p:nvPr/>
          </p:nvSpPr>
          <p:spPr>
            <a:xfrm>
              <a:off x="3269566" y="1698911"/>
              <a:ext cx="835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гр</a:t>
              </a:r>
              <a:r>
                <a:rPr lang="ru-RU" dirty="0"/>
                <a:t>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4D943A5-B3AF-4DA1-8559-D46A7E28489E}"/>
              </a:ext>
            </a:extLst>
          </p:cNvPr>
          <p:cNvSpPr txBox="1"/>
          <p:nvPr/>
        </p:nvSpPr>
        <p:spPr>
          <a:xfrm>
            <a:off x="342900" y="2495550"/>
            <a:ext cx="217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Бол. ёж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3B0042ED-22C5-4B6F-8159-6112BC2AB53B}"/>
              </a:ext>
            </a:extLst>
          </p:cNvPr>
          <p:cNvGrpSpPr/>
          <p:nvPr/>
        </p:nvGrpSpPr>
        <p:grpSpPr>
          <a:xfrm>
            <a:off x="2443382" y="2495549"/>
            <a:ext cx="1417265" cy="707886"/>
            <a:chOff x="2443382" y="2495549"/>
            <a:chExt cx="1417265" cy="707886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B60BDF43-F016-4909-BAD5-8EB49505D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43382" y="2787938"/>
              <a:ext cx="381000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912FD8-21A4-4C3C-8D19-8C16645FB83E}"/>
                </a:ext>
              </a:extLst>
            </p:cNvPr>
            <p:cNvSpPr txBox="1"/>
            <p:nvPr/>
          </p:nvSpPr>
          <p:spPr>
            <a:xfrm>
              <a:off x="3025451" y="2495549"/>
              <a:ext cx="8351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/>
                <a:t>?  ,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E9574C0-71A0-4FA0-90FA-4196790CFDC5}"/>
              </a:ext>
            </a:extLst>
          </p:cNvPr>
          <p:cNvGrpSpPr/>
          <p:nvPr/>
        </p:nvGrpSpPr>
        <p:grpSpPr>
          <a:xfrm>
            <a:off x="3975552" y="2273587"/>
            <a:ext cx="3355767" cy="868293"/>
            <a:chOff x="3975552" y="2273587"/>
            <a:chExt cx="3355767" cy="86829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A0D0C0C-4BC9-47BA-8009-19BBFF1D6299}"/>
                </a:ext>
              </a:extLst>
            </p:cNvPr>
            <p:cNvSpPr txBox="1"/>
            <p:nvPr/>
          </p:nvSpPr>
          <p:spPr>
            <a:xfrm>
              <a:off x="3975552" y="2557105"/>
              <a:ext cx="31342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на 5 гр. больше</a:t>
              </a:r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0BAA5A8-D9C9-4CC8-BD37-645B1ADE6C38}"/>
                </a:ext>
              </a:extLst>
            </p:cNvPr>
            <p:cNvCxnSpPr/>
            <p:nvPr/>
          </p:nvCxnSpPr>
          <p:spPr>
            <a:xfrm flipV="1">
              <a:off x="7296150" y="2273587"/>
              <a:ext cx="0" cy="86829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B08249CD-F5D9-4D33-B38E-D36F23389B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37760" y="2273587"/>
              <a:ext cx="239355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3DF6EA98-7938-4FD6-A0F4-8845AAED8E2B}"/>
              </a:ext>
            </a:extLst>
          </p:cNvPr>
          <p:cNvGrpSpPr/>
          <p:nvPr/>
        </p:nvGrpSpPr>
        <p:grpSpPr>
          <a:xfrm>
            <a:off x="486989" y="3358842"/>
            <a:ext cx="1720495" cy="589776"/>
            <a:chOff x="479182" y="3358843"/>
            <a:chExt cx="1720495" cy="58977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231650C-06F3-4D69-81B3-CF34B29073A2}"/>
                </a:ext>
              </a:extLst>
            </p:cNvPr>
            <p:cNvSpPr txBox="1"/>
            <p:nvPr/>
          </p:nvSpPr>
          <p:spPr>
            <a:xfrm>
              <a:off x="479182" y="3363844"/>
              <a:ext cx="6336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6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00E482-EE7D-4545-8504-8FF26969A665}"/>
                </a:ext>
              </a:extLst>
            </p:cNvPr>
            <p:cNvSpPr txBox="1"/>
            <p:nvPr/>
          </p:nvSpPr>
          <p:spPr>
            <a:xfrm>
              <a:off x="842743" y="3362177"/>
              <a:ext cx="6336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+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19AA592-8010-45E0-B91A-6F6F267B9F31}"/>
                </a:ext>
              </a:extLst>
            </p:cNvPr>
            <p:cNvSpPr txBox="1"/>
            <p:nvPr/>
          </p:nvSpPr>
          <p:spPr>
            <a:xfrm>
              <a:off x="1206304" y="3360510"/>
              <a:ext cx="63363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200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D15A3ED-A6E6-4A5C-A6F7-A2B276EC860B}"/>
                </a:ext>
              </a:extLst>
            </p:cNvPr>
            <p:cNvSpPr txBox="1"/>
            <p:nvPr/>
          </p:nvSpPr>
          <p:spPr>
            <a:xfrm>
              <a:off x="1667174" y="3358843"/>
              <a:ext cx="532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/>
                <a:t>=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22AF4A7D-F277-446F-BF04-36F18C8B675F}"/>
              </a:ext>
            </a:extLst>
          </p:cNvPr>
          <p:cNvSpPr txBox="1"/>
          <p:nvPr/>
        </p:nvSpPr>
        <p:spPr>
          <a:xfrm>
            <a:off x="339892" y="4064824"/>
            <a:ext cx="1732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Ответ : </a:t>
            </a: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B2F6B110-CD0C-4747-AD71-089A071EAEC2}"/>
              </a:ext>
            </a:extLst>
          </p:cNvPr>
          <p:cNvGrpSpPr/>
          <p:nvPr/>
        </p:nvGrpSpPr>
        <p:grpSpPr>
          <a:xfrm>
            <a:off x="2038542" y="3338587"/>
            <a:ext cx="6224845" cy="1452471"/>
            <a:chOff x="2034941" y="3311783"/>
            <a:chExt cx="6224845" cy="1452471"/>
          </a:xfrm>
        </p:grpSpPr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84E13FBB-7E58-4C66-8B08-F1CC8AC4B9DB}"/>
                </a:ext>
              </a:extLst>
            </p:cNvPr>
            <p:cNvGrpSpPr/>
            <p:nvPr/>
          </p:nvGrpSpPr>
          <p:grpSpPr>
            <a:xfrm>
              <a:off x="2034941" y="3311783"/>
              <a:ext cx="1825706" cy="621297"/>
              <a:chOff x="2034941" y="3311783"/>
              <a:chExt cx="1825706" cy="621297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DB65E0-14B8-4803-8866-9D77CD9097E4}"/>
                  </a:ext>
                </a:extLst>
              </p:cNvPr>
              <p:cNvSpPr txBox="1"/>
              <p:nvPr/>
            </p:nvSpPr>
            <p:spPr>
              <a:xfrm>
                <a:off x="2802677" y="3311783"/>
                <a:ext cx="10579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/>
                  <a:t>(гр.)</a:t>
                </a:r>
              </a:p>
            </p:txBody>
          </p:sp>
          <p:grpSp>
            <p:nvGrpSpPr>
              <p:cNvPr id="54" name="Группа 53">
                <a:extLst>
                  <a:ext uri="{FF2B5EF4-FFF2-40B4-BE49-F238E27FC236}">
                    <a16:creationId xmlns:a16="http://schemas.microsoft.com/office/drawing/2014/main" id="{6C5D7A89-C60E-4C75-BAEE-A582D0511E9E}"/>
                  </a:ext>
                </a:extLst>
              </p:cNvPr>
              <p:cNvGrpSpPr/>
              <p:nvPr/>
            </p:nvGrpSpPr>
            <p:grpSpPr>
              <a:xfrm>
                <a:off x="2034941" y="3320028"/>
                <a:ext cx="882641" cy="613052"/>
                <a:chOff x="2051797" y="3302288"/>
                <a:chExt cx="882641" cy="613052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2129E85-E4E2-444A-8979-C2C9285ED12C}"/>
                    </a:ext>
                  </a:extLst>
                </p:cNvPr>
                <p:cNvSpPr txBox="1"/>
                <p:nvPr/>
              </p:nvSpPr>
              <p:spPr>
                <a:xfrm>
                  <a:off x="2484272" y="3330565"/>
                  <a:ext cx="45016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/>
                    <a:t>1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4EB6666-19FB-4BF0-B367-E335E40AE522}"/>
                    </a:ext>
                  </a:extLst>
                </p:cNvPr>
                <p:cNvSpPr txBox="1"/>
                <p:nvPr/>
              </p:nvSpPr>
              <p:spPr>
                <a:xfrm>
                  <a:off x="2051797" y="3302288"/>
                  <a:ext cx="45016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/>
                    <a:t>1</a:t>
                  </a:r>
                </a:p>
              </p:txBody>
            </p:sp>
          </p:grp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37744620-636B-4BB9-AEC0-3084AA462545}"/>
                </a:ext>
              </a:extLst>
            </p:cNvPr>
            <p:cNvGrpSpPr/>
            <p:nvPr/>
          </p:nvGrpSpPr>
          <p:grpSpPr>
            <a:xfrm>
              <a:off x="2054124" y="4118519"/>
              <a:ext cx="6205662" cy="645735"/>
              <a:chOff x="2078050" y="4118519"/>
              <a:chExt cx="6205662" cy="645735"/>
            </a:xfrm>
          </p:grpSpPr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7F684ABD-1411-42C4-BB9B-7EB845844141}"/>
                  </a:ext>
                </a:extLst>
              </p:cNvPr>
              <p:cNvGrpSpPr/>
              <p:nvPr/>
            </p:nvGrpSpPr>
            <p:grpSpPr>
              <a:xfrm>
                <a:off x="2078050" y="4118519"/>
                <a:ext cx="825464" cy="592635"/>
                <a:chOff x="2078050" y="4118519"/>
                <a:chExt cx="825464" cy="592635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CEEAE96-FF6E-49E3-86CD-B9CD71E61F4A}"/>
                    </a:ext>
                  </a:extLst>
                </p:cNvPr>
                <p:cNvSpPr txBox="1"/>
                <p:nvPr/>
              </p:nvSpPr>
              <p:spPr>
                <a:xfrm>
                  <a:off x="2453348" y="4118519"/>
                  <a:ext cx="45016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/>
                    <a:t>1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FF61E35-BDA4-420A-9F5C-7B55444C0796}"/>
                    </a:ext>
                  </a:extLst>
                </p:cNvPr>
                <p:cNvSpPr txBox="1"/>
                <p:nvPr/>
              </p:nvSpPr>
              <p:spPr>
                <a:xfrm>
                  <a:off x="2078050" y="4126379"/>
                  <a:ext cx="45016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/>
                    <a:t>1</a:t>
                  </a: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DD10CF7-89A2-48DE-AE71-A1D90086B9DB}"/>
                  </a:ext>
                </a:extLst>
              </p:cNvPr>
              <p:cNvSpPr txBox="1"/>
              <p:nvPr/>
            </p:nvSpPr>
            <p:spPr>
              <a:xfrm>
                <a:off x="2824276" y="4179479"/>
                <a:ext cx="54594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/>
                  <a:t>грибов принёс большой ёж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390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4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0730DAC0-BB34-49DA-9C66-BE71084A3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3" y="295275"/>
            <a:ext cx="11142133" cy="626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4416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108</Words>
  <Application>Microsoft Office PowerPoint</Application>
  <PresentationFormat>Широкоэкранный</PresentationFormat>
  <Paragraphs>55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15</cp:revision>
  <dcterms:created xsi:type="dcterms:W3CDTF">2024-09-13T01:36:35Z</dcterms:created>
  <dcterms:modified xsi:type="dcterms:W3CDTF">2024-09-13T03:20:44Z</dcterms:modified>
</cp:coreProperties>
</file>